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813"/>
    <a:srgbClr val="000000"/>
    <a:srgbClr val="A11227"/>
    <a:srgbClr val="FEE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4F6D7-6151-4D22-A53F-C37A37619944}" type="datetimeFigureOut">
              <a:rPr lang="en-IE" smtClean="0"/>
              <a:t>26/01/2016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53CF4-C62D-4A68-896B-68F58ED4E80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3939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FF0000"/>
                </a:solidFill>
              </a:rPr>
              <a:t>Click</a:t>
            </a:r>
            <a:r>
              <a:rPr lang="en-IE" b="1" baseline="0" dirty="0" smtClean="0">
                <a:solidFill>
                  <a:srgbClr val="FF0000"/>
                </a:solidFill>
              </a:rPr>
              <a:t> on Name to type in the name of the person in your church or group who has the Sign Up Sheet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53CF4-C62D-4A68-896B-68F58ED4E80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149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9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1"/>
            <a:ext cx="8229600" cy="2632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5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6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1"/>
            <a:ext cx="8229600" cy="2632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5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3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5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0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4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2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1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ppyEasterEgg_Logo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0"/>
            <a:ext cx="4106198" cy="3494094"/>
          </a:xfrm>
          <a:prstGeom prst="rect">
            <a:avLst/>
          </a:prstGeom>
        </p:spPr>
      </p:pic>
      <p:pic>
        <p:nvPicPr>
          <p:cNvPr id="13" name="Picture 12" descr="Strapline_4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928" y="469333"/>
            <a:ext cx="3970519" cy="23970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 userDrawn="1"/>
        </p:nvSpPr>
        <p:spPr>
          <a:xfrm>
            <a:off x="424456" y="3889386"/>
            <a:ext cx="4138941" cy="136784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 smtClean="0">
                <a:solidFill>
                  <a:srgbClr val="4E0813"/>
                </a:solidFill>
              </a:rPr>
              <a:t>Sign up with:</a:t>
            </a:r>
            <a:endParaRPr lang="en-US" sz="4400" dirty="0">
              <a:solidFill>
                <a:srgbClr val="4E08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5324" y="3950534"/>
            <a:ext cx="5255829" cy="1130451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Name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195672" y="6038166"/>
            <a:ext cx="4509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EE47C"/>
                </a:solidFill>
              </a:rPr>
              <a:t>Each egg costs €</a:t>
            </a:r>
            <a:r>
              <a:rPr lang="en-US" sz="3600" dirty="0" smtClean="0">
                <a:solidFill>
                  <a:srgbClr val="FEE47C"/>
                </a:solidFill>
              </a:rPr>
              <a:t>8  </a:t>
            </a:r>
            <a:endParaRPr lang="en-US" sz="3600" dirty="0">
              <a:solidFill>
                <a:srgbClr val="FEE4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82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29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Name</vt:lpstr>
    </vt:vector>
  </TitlesOfParts>
  <Company>colouringbox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bremner</dc:creator>
  <cp:lastModifiedBy>Jules</cp:lastModifiedBy>
  <cp:revision>10</cp:revision>
  <dcterms:created xsi:type="dcterms:W3CDTF">2015-01-16T13:07:36Z</dcterms:created>
  <dcterms:modified xsi:type="dcterms:W3CDTF">2016-01-26T09:45:40Z</dcterms:modified>
</cp:coreProperties>
</file>